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F0802E8-7069-417B-B444-813912F0830F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1727E68-3C86-4731-A4D8-7959ED3E2B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928670"/>
            <a:ext cx="8365910" cy="2271730"/>
          </a:xfrm>
        </p:spPr>
        <p:txBody>
          <a:bodyPr>
            <a:normAutofit/>
          </a:bodyPr>
          <a:lstStyle/>
          <a:p>
            <a:r>
              <a:rPr lang="ru-RU" sz="4900" dirty="0" smtClean="0"/>
              <a:t>Космический и фантастический пейза</a:t>
            </a:r>
            <a:r>
              <a:rPr lang="ru-RU" dirty="0" smtClean="0"/>
              <a:t>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Шолохова В.В.</a:t>
            </a:r>
          </a:p>
          <a:p>
            <a:r>
              <a:rPr lang="ru-RU" dirty="0" smtClean="0"/>
              <a:t>Объединение «Разноцветные искры»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космос\3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космос\246995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космос\44880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космос\1389881334_1819593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" y="0"/>
            <a:ext cx="914406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космос\anypics.ru-83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космос\image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космос\oblozhka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космос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смос\00b9332631f04daba6d774a3db52da8573c8c6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осмос\3a2eb0d76c9d4b35b1ca2a1b859a7b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космос\5ab405ba5ec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3923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осмос\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26" y="1"/>
            <a:ext cx="918052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космос\8b7bece33834e1b4cb8f99545a971db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осмос\9f87b7702b863db7662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68961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космос\1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космос\3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</TotalTime>
  <Words>12</Words>
  <Application>Microsoft Office PowerPoint</Application>
  <PresentationFormat>Экран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Космический и фантастический пейзаж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Космический и фантастический пейзаж</dc:title>
  <dc:creator>User</dc:creator>
  <cp:lastModifiedBy>User</cp:lastModifiedBy>
  <cp:revision>15</cp:revision>
  <dcterms:created xsi:type="dcterms:W3CDTF">2020-10-25T15:07:40Z</dcterms:created>
  <dcterms:modified xsi:type="dcterms:W3CDTF">2020-10-25T15:51:31Z</dcterms:modified>
</cp:coreProperties>
</file>