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0B0C45-79D2-4B30-AAB6-061575D7B9BC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868B40-73EC-4138-BB8E-2CBF1F97F0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0C45-79D2-4B30-AAB6-061575D7B9BC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68B40-73EC-4138-BB8E-2CBF1F97F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10B0C45-79D2-4B30-AAB6-061575D7B9BC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868B40-73EC-4138-BB8E-2CBF1F97F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0C45-79D2-4B30-AAB6-061575D7B9BC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68B40-73EC-4138-BB8E-2CBF1F97F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0B0C45-79D2-4B30-AAB6-061575D7B9BC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B868B40-73EC-4138-BB8E-2CBF1F97F0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0C45-79D2-4B30-AAB6-061575D7B9BC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68B40-73EC-4138-BB8E-2CBF1F97F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0C45-79D2-4B30-AAB6-061575D7B9BC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68B40-73EC-4138-BB8E-2CBF1F97F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0C45-79D2-4B30-AAB6-061575D7B9BC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68B40-73EC-4138-BB8E-2CBF1F97F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0B0C45-79D2-4B30-AAB6-061575D7B9BC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68B40-73EC-4138-BB8E-2CBF1F97F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0C45-79D2-4B30-AAB6-061575D7B9BC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68B40-73EC-4138-BB8E-2CBF1F97F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0C45-79D2-4B30-AAB6-061575D7B9BC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68B40-73EC-4138-BB8E-2CBF1F97F0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10B0C45-79D2-4B30-AAB6-061575D7B9BC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868B40-73EC-4138-BB8E-2CBF1F97F0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oboi-ot-lolita777-ki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1142984"/>
            <a:ext cx="6000792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cs typeface="Aharoni" pitchFamily="2" charset="-79"/>
              </a:rPr>
              <a:t>Цвет и Цветовой круг</a:t>
            </a:r>
            <a:endParaRPr lang="ru-RU" sz="6000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raduga-cvet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44" y="3643314"/>
            <a:ext cx="4429156" cy="26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Interesnye-fakty-o-cv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b689bfe46e29127d0d5f06bf429b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</TotalTime>
  <Words>4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2019-09-12T13:48:11Z</dcterms:created>
  <dcterms:modified xsi:type="dcterms:W3CDTF">2019-09-12T14:31:09Z</dcterms:modified>
</cp:coreProperties>
</file>