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+xml" PartName="/ppt/slides/slide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9" r:id="rId5"/>
    <p:sldId id="260" r:id="rId6"/>
    <p:sldId id="27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95" autoAdjust="0"/>
  </p:normalViewPr>
  <p:slideViewPr>
    <p:cSldViewPr>
      <p:cViewPr varScale="1">
        <p:scale>
          <a:sx n="70" d="100"/>
          <a:sy n="70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5BA3-B066-4F76-8CBA-A82C47E4C2CF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0557-864B-4D70-8B65-91229760E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5BA3-B066-4F76-8CBA-A82C47E4C2CF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0557-864B-4D70-8B65-91229760E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5BA3-B066-4F76-8CBA-A82C47E4C2CF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0557-864B-4D70-8B65-91229760E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5BA3-B066-4F76-8CBA-A82C47E4C2CF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0557-864B-4D70-8B65-91229760E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5BA3-B066-4F76-8CBA-A82C47E4C2CF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0557-864B-4D70-8B65-91229760E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5BA3-B066-4F76-8CBA-A82C47E4C2CF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0557-864B-4D70-8B65-91229760E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5BA3-B066-4F76-8CBA-A82C47E4C2CF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0557-864B-4D70-8B65-91229760E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5BA3-B066-4F76-8CBA-A82C47E4C2CF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0557-864B-4D70-8B65-91229760E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5BA3-B066-4F76-8CBA-A82C47E4C2CF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0557-864B-4D70-8B65-91229760E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5BA3-B066-4F76-8CBA-A82C47E4C2CF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0557-864B-4D70-8B65-91229760E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5BA3-B066-4F76-8CBA-A82C47E4C2CF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0557-864B-4D70-8B65-91229760E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25BA3-B066-4F76-8CBA-A82C47E4C2CF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C0557-864B-4D70-8B65-91229760E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epositphotos_34294175-stock-photo-happy-new-year-concept-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571480"/>
            <a:ext cx="79296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d Script" pitchFamily="2" charset="0"/>
              </a:rPr>
              <a:t>Новогоднее путешествие</a:t>
            </a:r>
            <a:endParaRPr lang="ru-RU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d Script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74fe062bff4f5ec777a5858abcfd8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000A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edia-cdn.tripadvisor.com/media/photo-s/03/43/6f/1b/sunny-new-year-in-egy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5" y="571480"/>
            <a:ext cx="33575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d Script" pitchFamily="2" charset="0"/>
              </a:rPr>
              <a:t>Марокко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d Script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23-05-2020-0131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journeying.ru/images/stories/santa_claus_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youatlas.com/storage/uploads/posts/2019-07/1563614542_den-trona-v-marok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facty.mblycdn.com/uploads/th/2020/02/GettyImages-9768595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4" y="0"/>
            <a:ext cx="914236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dalinfotour.ru/netcat_files/733/735/192_573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428604"/>
            <a:ext cx="18165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d Script" pitchFamily="2" charset="0"/>
              </a:rPr>
              <a:t>Перу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d Script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s://adamantravel.ru/images/countries-bg/33-mexica/mexic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prosto-travel.ru/wp-content/uploads/2018/12/novyi-god-v-pe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nvymc4zcxwkcc044k8w040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9144" y="500042"/>
            <a:ext cx="29313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d Script" pitchFamily="2" charset="0"/>
              </a:rPr>
              <a:t>Индия</a:t>
            </a:r>
            <a:endParaRPr lang="ru-RU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d Script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s://guruturizma.ru/wp-content/uploads/2015/06/%D0%98%D0%BD%D1%82%D0%B5%D1%80%D0%B5%D1%81%D0%BD%D1%8B%D0%B5-%D1%84%D0%B0%D0%BA%D1%82%D1%8B-%D0%BE-%D0%9F%D0%B5%D1%80%D1%83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leedpage.siriusa.ru/ital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428604"/>
            <a:ext cx="34528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d Script" pitchFamily="2" charset="0"/>
              </a:rPr>
              <a:t>Италия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d Script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pix-feed.com/wp-content/uploads/2018/11/rim-25-12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818"/>
            <a:ext cx="9144000" cy="683418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euroroaming.ru/wp-content/uploads/2017/01/novyj-god-v-kompanie-s-druzy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.mycdn.me/i?r=AzEPZsRbOZEKgBhR0XGMT1Rkyrw_gucFm5lY-hc8iLHKfK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littletravel.ru/wp-content/uploads/2019/12/1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avatars.mds.yandex.net/get-zen_doc/225901/pub_5be1cec9aecdfb00aae63280_5be1d9125bdd7500a9b50695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new-travel18.ru/wp-content/uploads/2020/12/%D0%9A%D0%9C%D0%92-%D0%9D%D0%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500042"/>
            <a:ext cx="24288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d Script" pitchFamily="2" charset="0"/>
              </a:rPr>
              <a:t>Россия</a:t>
            </a:r>
            <a:endParaRPr lang="ru-RU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d Script" pitchFamily="2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avatars.mds.yandex.net/get-zen_doc/44645/pub_5e189a3ccddb7100b16e5678_5e189d705fd55f00ae3829c8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im0-tub-ru.yandex.net/i?id=4552751c84cf0fba36e44ecd19bd0c30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pp.userapi.com/c845523/v845523470/1ab568/eUj93qHlna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a.d-cd.net/JwAAAgOzHOA-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dk-metrolog.mo.muzkult.ru/media/2019/12/21/1251412782/IMG_39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www.omfil.ru/upload/news_16/%D0%93%D0%BE%D1%81%D1%83%D0%B4%D0%B0%D1%80%D1%81%D1%82%D0%B2%D0%B5%D0%BD%D0%BD%D1%8B%D0%B9%20%20%D0%9E%D0%BC%D1%81%D0%BA%D0%B8%D0%B9%20%D1%80%D1%83%D1%81%D1%81%D0%BA%D0%B8%D0%B9%20%D0%BD%D0%B0%D1%80%D0%BE%D0%B4%D0%BD%D1%8B%D0%B9%20%D1%85%D0%BE%D1%8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www.culture.ru/storage/images/ca86964bcfbfccd16a4f1b47b4964dd6/5e9fea73cda34bfde47dc21ed2483e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every-holiday.ru/upload/news/files/5da5adea0d41b/5da59eeda83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v-2021.ru/wp-content/uploads/2020/06/kartinka-1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428604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d Script" pitchFamily="2" charset="0"/>
              </a:rPr>
              <a:t>С новым годом!</a:t>
            </a:r>
            <a:endParaRPr lang="ru-RU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d Scrip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JGmErWF1e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zen_doc/1587710/pub_5dffc7c5c49f2900afbc211b_5dffc843fe289100b250439f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.fishki.net/upload/post/2017/11/15/2431544/eac29a38125f30874b04efcc889433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avatars.mds.yandex.net/get-zen_doc/1389531/pub_5bd1b0fc01677300aa1664b1_5bd1b17e060b8d00aa9f374e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357166"/>
            <a:ext cx="4000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d Script" pitchFamily="2" charset="0"/>
              </a:rPr>
              <a:t>Монголия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d Script" pitchFamily="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archive.ysia.ru/wp-content/uploads/2017/03/IMG_2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03363ccbd95fab2885ea2820868b6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12</Words>
  <Application>Microsoft Office PowerPoint</Application>
  <PresentationFormat>Экран (4:3)</PresentationFormat>
  <Paragraphs>8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50</cp:revision>
  <dcterms:created xsi:type="dcterms:W3CDTF">2020-12-28T04:54:15Z</dcterms:created>
  <dcterms:modified xsi:type="dcterms:W3CDTF">2020-12-28T07:14:25Z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4578540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